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9" r:id="rId3"/>
    <p:sldId id="286" r:id="rId4"/>
    <p:sldId id="287" r:id="rId5"/>
    <p:sldId id="288" r:id="rId6"/>
    <p:sldId id="289" r:id="rId7"/>
    <p:sldId id="290" r:id="rId8"/>
    <p:sldId id="291" r:id="rId9"/>
    <p:sldId id="285" r:id="rId10"/>
    <p:sldId id="280" r:id="rId11"/>
    <p:sldId id="281" r:id="rId12"/>
    <p:sldId id="282" r:id="rId13"/>
    <p:sldId id="283" r:id="rId14"/>
    <p:sldId id="284" r:id="rId1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76" autoAdjust="0"/>
    <p:restoredTop sz="94660"/>
  </p:normalViewPr>
  <p:slideViewPr>
    <p:cSldViewPr>
      <p:cViewPr varScale="1">
        <p:scale>
          <a:sx n="68" d="100"/>
          <a:sy n="68" d="100"/>
        </p:scale>
        <p:origin x="-147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Łącznik prostoliniowy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ytuł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5" name="Podtytuł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31" name="Symbol zastępczy daty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D17FA3B-C404-4317-B0BC-953931111309}" type="datetimeFigureOut">
              <a:rPr lang="pl-PL" smtClean="0"/>
              <a:t>2020-03-31</a:t>
            </a:fld>
            <a:endParaRPr lang="pl-PL"/>
          </a:p>
        </p:txBody>
      </p:sp>
      <p:sp>
        <p:nvSpPr>
          <p:cNvPr id="18" name="Symbol zastępczy stopki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17FA3B-C404-4317-B0BC-953931111309}" type="datetimeFigureOut">
              <a:rPr lang="pl-PL" smtClean="0"/>
              <a:t>2020-03-31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FD17FA3B-C404-4317-B0BC-953931111309}" type="datetimeFigureOut">
              <a:rPr lang="pl-PL" smtClean="0"/>
              <a:t>2020-03-31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17FA3B-C404-4317-B0BC-953931111309}" type="datetimeFigureOut">
              <a:rPr lang="pl-PL" smtClean="0"/>
              <a:t>2020-03-31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D17FA3B-C404-4317-B0BC-953931111309}" type="datetimeFigureOut">
              <a:rPr lang="pl-PL" smtClean="0"/>
              <a:t>2020-03-31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17FA3B-C404-4317-B0BC-953931111309}" type="datetimeFigureOut">
              <a:rPr lang="pl-PL" smtClean="0"/>
              <a:t>2020-03-31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17FA3B-C404-4317-B0BC-953931111309}" type="datetimeFigureOut">
              <a:rPr lang="pl-PL" smtClean="0"/>
              <a:t>2020-03-31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17FA3B-C404-4317-B0BC-953931111309}" type="datetimeFigureOut">
              <a:rPr lang="pl-PL" smtClean="0"/>
              <a:t>2020-03-31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D17FA3B-C404-4317-B0BC-953931111309}" type="datetimeFigureOut">
              <a:rPr lang="pl-PL" smtClean="0"/>
              <a:t>2020-03-31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17FA3B-C404-4317-B0BC-953931111309}" type="datetimeFigureOut">
              <a:rPr lang="pl-PL" smtClean="0"/>
              <a:t>2020-03-31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17FA3B-C404-4317-B0BC-953931111309}" type="datetimeFigureOut">
              <a:rPr lang="pl-PL" smtClean="0"/>
              <a:t>2020-03-31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Symbol zastępczy obrazu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Symbol zastępczy tytułu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1" name="Symbol zastępczy tekstu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27" name="Symbol zastępczy daty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FD17FA3B-C404-4317-B0BC-953931111309}" type="datetimeFigureOut">
              <a:rPr lang="pl-PL" smtClean="0"/>
              <a:t>2020-03-31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059832" y="548680"/>
            <a:ext cx="5105400" cy="2868168"/>
          </a:xfrm>
        </p:spPr>
        <p:txBody>
          <a:bodyPr/>
          <a:lstStyle/>
          <a:p>
            <a:r>
              <a:rPr lang="pl-PL" sz="5400" dirty="0" smtClean="0"/>
              <a:t>Gorzkie żale</a:t>
            </a:r>
            <a:endParaRPr lang="pl-PL" sz="54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086086" y="3720020"/>
            <a:ext cx="2738514" cy="1229318"/>
          </a:xfrm>
        </p:spPr>
        <p:txBody>
          <a:bodyPr>
            <a:normAutofit/>
          </a:bodyPr>
          <a:lstStyle/>
          <a:p>
            <a:pPr algn="ctr"/>
            <a:r>
              <a:rPr lang="pl-PL" sz="4400" dirty="0" smtClean="0"/>
              <a:t>GWOŹDZIE</a:t>
            </a:r>
            <a:endParaRPr lang="pl-PL" sz="4400" dirty="0"/>
          </a:p>
        </p:txBody>
      </p:sp>
      <p:sp>
        <p:nvSpPr>
          <p:cNvPr id="4" name="Podtytuł 2"/>
          <p:cNvSpPr txBox="1">
            <a:spLocks/>
          </p:cNvSpPr>
          <p:nvPr/>
        </p:nvSpPr>
        <p:spPr>
          <a:xfrm>
            <a:off x="6084168" y="5589240"/>
            <a:ext cx="2738514" cy="864096"/>
          </a:xfrm>
          <a:prstGeom prst="rect">
            <a:avLst/>
          </a:prstGeom>
        </p:spPr>
        <p:txBody>
          <a:bodyPr vert="horz" lIns="45720" tIns="0" rIns="45720" bIns="0">
            <a:normAutofit/>
          </a:bodyPr>
          <a:lstStyle>
            <a:lvl1pPr marL="0" indent="0" algn="r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None/>
              <a:defRPr kumimoji="0" sz="2200" kern="1200" baseline="0">
                <a:solidFill>
                  <a:srgbClr val="FFFFFF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None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None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None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None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pl-PL" sz="4400" dirty="0" smtClean="0"/>
              <a:t>TUNIKA</a:t>
            </a:r>
            <a:endParaRPr lang="pl-PL" sz="4400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4577309"/>
            <a:ext cx="2304256" cy="1593177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341" y="3589360"/>
            <a:ext cx="1512167" cy="1975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38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239000" cy="720080"/>
          </a:xfrm>
        </p:spPr>
        <p:txBody>
          <a:bodyPr>
            <a:noAutofit/>
          </a:bodyPr>
          <a:lstStyle/>
          <a:p>
            <a:pPr algn="ctr"/>
            <a:r>
              <a:rPr lang="pl-PL" sz="2800" dirty="0" smtClean="0"/>
              <a:t>Argenteuil – bazylika św. </a:t>
            </a:r>
            <a:r>
              <a:rPr lang="pl-PL" sz="2800" dirty="0" err="1" smtClean="0"/>
              <a:t>dionizego</a:t>
            </a:r>
            <a:endParaRPr lang="pl-PL" sz="2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4699813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280" y="3861048"/>
            <a:ext cx="3609975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607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239000" cy="720080"/>
          </a:xfrm>
        </p:spPr>
        <p:txBody>
          <a:bodyPr>
            <a:noAutofit/>
          </a:bodyPr>
          <a:lstStyle/>
          <a:p>
            <a:pPr algn="ctr"/>
            <a:r>
              <a:rPr lang="pl-PL" sz="2800" dirty="0" smtClean="0"/>
              <a:t>Relikwiarz z tuniką</a:t>
            </a:r>
            <a:endParaRPr lang="pl-PL" sz="2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331" y="4085932"/>
            <a:ext cx="3789585" cy="2443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331" y="1217445"/>
            <a:ext cx="3962365" cy="2690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74" y="1484784"/>
            <a:ext cx="3512112" cy="4557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9854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239000" cy="720080"/>
          </a:xfrm>
        </p:spPr>
        <p:txBody>
          <a:bodyPr>
            <a:noAutofit/>
          </a:bodyPr>
          <a:lstStyle/>
          <a:p>
            <a:pPr algn="ctr"/>
            <a:r>
              <a:rPr lang="pl-PL" sz="2800" dirty="0" smtClean="0"/>
              <a:t>Tunika eksponowana w kaplicy</a:t>
            </a:r>
            <a:endParaRPr lang="pl-PL" sz="2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289081"/>
            <a:ext cx="4900072" cy="5060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068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239000" cy="720080"/>
          </a:xfrm>
        </p:spPr>
        <p:txBody>
          <a:bodyPr>
            <a:noAutofit/>
          </a:bodyPr>
          <a:lstStyle/>
          <a:p>
            <a:pPr algn="ctr"/>
            <a:r>
              <a:rPr lang="pl-PL" sz="2800" dirty="0" smtClean="0"/>
              <a:t>tunika</a:t>
            </a:r>
            <a:endParaRPr lang="pl-PL" sz="2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1" y="1095375"/>
            <a:ext cx="4306218" cy="5626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561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239000" cy="720080"/>
          </a:xfrm>
        </p:spPr>
        <p:txBody>
          <a:bodyPr>
            <a:noAutofit/>
          </a:bodyPr>
          <a:lstStyle/>
          <a:p>
            <a:pPr algn="ctr"/>
            <a:r>
              <a:rPr lang="pl-PL" sz="2800" dirty="0" smtClean="0"/>
              <a:t>Pistacja palestyńska</a:t>
            </a:r>
            <a:endParaRPr lang="pl-PL" sz="2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97321"/>
            <a:ext cx="7200799" cy="5199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8364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239000" cy="720080"/>
          </a:xfrm>
        </p:spPr>
        <p:txBody>
          <a:bodyPr>
            <a:noAutofit/>
          </a:bodyPr>
          <a:lstStyle/>
          <a:p>
            <a:pPr algn="ctr"/>
            <a:r>
              <a:rPr lang="pl-PL" sz="2800" dirty="0" smtClean="0"/>
              <a:t>Jerozolima-znaleziony gwóźdź</a:t>
            </a:r>
            <a:endParaRPr lang="pl-PL" sz="2800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379183" y="-349908"/>
            <a:ext cx="1305513" cy="7560841"/>
          </a:xfrm>
        </p:spPr>
      </p:pic>
    </p:spTree>
    <p:extLst>
      <p:ext uri="{BB962C8B-B14F-4D97-AF65-F5344CB8AC3E}">
        <p14:creationId xmlns:p14="http://schemas.microsoft.com/office/powerpoint/2010/main" val="419089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239000" cy="1080120"/>
          </a:xfrm>
        </p:spPr>
        <p:txBody>
          <a:bodyPr>
            <a:noAutofit/>
          </a:bodyPr>
          <a:lstStyle/>
          <a:p>
            <a:pPr algn="ctr"/>
            <a:r>
              <a:rPr lang="pl-PL" sz="3600" dirty="0" smtClean="0"/>
              <a:t>Rzym-bazylika krzyża jerozolimskiego</a:t>
            </a:r>
            <a:endParaRPr lang="pl-PL" sz="3600" dirty="0"/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84784"/>
            <a:ext cx="6916804" cy="5187603"/>
          </a:xfrm>
        </p:spPr>
      </p:pic>
    </p:spTree>
    <p:extLst>
      <p:ext uri="{BB962C8B-B14F-4D97-AF65-F5344CB8AC3E}">
        <p14:creationId xmlns:p14="http://schemas.microsoft.com/office/powerpoint/2010/main" val="399245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239000" cy="864096"/>
          </a:xfrm>
        </p:spPr>
        <p:txBody>
          <a:bodyPr>
            <a:noAutofit/>
          </a:bodyPr>
          <a:lstStyle/>
          <a:p>
            <a:pPr algn="ctr"/>
            <a:r>
              <a:rPr lang="pl-PL" sz="2800" dirty="0"/>
              <a:t>Rzym-bazylika krzyża </a:t>
            </a:r>
            <a:r>
              <a:rPr lang="pl-PL" sz="2800" dirty="0" smtClean="0"/>
              <a:t>jerozolimskiego</a:t>
            </a:r>
            <a:br>
              <a:rPr lang="pl-PL" sz="2800" dirty="0" smtClean="0"/>
            </a:br>
            <a:r>
              <a:rPr lang="pl-PL" sz="2800" dirty="0" smtClean="0"/>
              <a:t>relikwiarz z gwoździem i</a:t>
            </a:r>
            <a:endParaRPr lang="pl-PL" sz="2800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124744"/>
            <a:ext cx="3706223" cy="5581137"/>
          </a:xfrm>
        </p:spPr>
      </p:pic>
    </p:spTree>
    <p:extLst>
      <p:ext uri="{BB962C8B-B14F-4D97-AF65-F5344CB8AC3E}">
        <p14:creationId xmlns:p14="http://schemas.microsoft.com/office/powerpoint/2010/main" val="7185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239000" cy="864096"/>
          </a:xfrm>
        </p:spPr>
        <p:txBody>
          <a:bodyPr>
            <a:noAutofit/>
          </a:bodyPr>
          <a:lstStyle/>
          <a:p>
            <a:pPr algn="ctr"/>
            <a:r>
              <a:rPr lang="pl-PL" sz="2800" dirty="0" smtClean="0"/>
              <a:t>SIENA – KATEDRA W COLLE VAL D’ELSA</a:t>
            </a:r>
            <a:endParaRPr lang="pl-PL" sz="2800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169061" y="-190200"/>
            <a:ext cx="3983214" cy="7477197"/>
          </a:xfrm>
        </p:spPr>
      </p:pic>
    </p:spTree>
    <p:extLst>
      <p:ext uri="{BB962C8B-B14F-4D97-AF65-F5344CB8AC3E}">
        <p14:creationId xmlns:p14="http://schemas.microsoft.com/office/powerpoint/2010/main" val="74235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239000" cy="864096"/>
          </a:xfrm>
        </p:spPr>
        <p:txBody>
          <a:bodyPr>
            <a:noAutofit/>
          </a:bodyPr>
          <a:lstStyle/>
          <a:p>
            <a:pPr algn="ctr"/>
            <a:r>
              <a:rPr lang="pl-PL" sz="2800" dirty="0"/>
              <a:t>SIENA – KATEDRA W COLLE VAL D’ELSA</a:t>
            </a: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800" dirty="0" smtClean="0"/>
              <a:t>relikwiarz z gwoździem ii</a:t>
            </a:r>
            <a:endParaRPr lang="pl-PL" sz="2800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196752"/>
            <a:ext cx="1940209" cy="5522801"/>
          </a:xfrm>
        </p:spPr>
      </p:pic>
    </p:spTree>
    <p:extLst>
      <p:ext uri="{BB962C8B-B14F-4D97-AF65-F5344CB8AC3E}">
        <p14:creationId xmlns:p14="http://schemas.microsoft.com/office/powerpoint/2010/main" val="148731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239000" cy="936104"/>
          </a:xfrm>
        </p:spPr>
        <p:txBody>
          <a:bodyPr>
            <a:noAutofit/>
          </a:bodyPr>
          <a:lstStyle/>
          <a:p>
            <a:pPr algn="ctr"/>
            <a:r>
              <a:rPr lang="pl-PL" sz="2400" dirty="0" smtClean="0"/>
              <a:t>MEDIOLAN-KATEDRA NARODZIN ŚWIĘTEJ MARII</a:t>
            </a:r>
            <a:br>
              <a:rPr lang="pl-PL" sz="2400" dirty="0" smtClean="0"/>
            </a:br>
            <a:endParaRPr lang="pl-PL" sz="2400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483202" y="325111"/>
            <a:ext cx="5229846" cy="6973129"/>
          </a:xfrm>
        </p:spPr>
      </p:pic>
    </p:spTree>
    <p:extLst>
      <p:ext uri="{BB962C8B-B14F-4D97-AF65-F5344CB8AC3E}">
        <p14:creationId xmlns:p14="http://schemas.microsoft.com/office/powerpoint/2010/main" val="3222689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239000" cy="864096"/>
          </a:xfrm>
        </p:spPr>
        <p:txBody>
          <a:bodyPr>
            <a:noAutofit/>
          </a:bodyPr>
          <a:lstStyle/>
          <a:p>
            <a:pPr algn="ctr"/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400" dirty="0"/>
              <a:t>MEDIOLAN-KATEDRA NARODZIN ŚWIĘTEJ MARII</a:t>
            </a:r>
            <a:br>
              <a:rPr lang="pl-PL" sz="2400" dirty="0"/>
            </a:br>
            <a:r>
              <a:rPr lang="pl-PL" sz="2400" dirty="0"/>
              <a:t>relikwiarz z </a:t>
            </a:r>
            <a:r>
              <a:rPr lang="pl-PL" sz="2400" dirty="0" smtClean="0"/>
              <a:t>FRAGM. </a:t>
            </a:r>
            <a:r>
              <a:rPr lang="pl-PL" sz="2400" dirty="0" err="1" smtClean="0"/>
              <a:t>gwoźdZIA</a:t>
            </a:r>
            <a:r>
              <a:rPr lang="pl-PL" sz="2400" dirty="0" smtClean="0"/>
              <a:t> </a:t>
            </a:r>
            <a:r>
              <a:rPr lang="pl-PL" sz="2400" dirty="0"/>
              <a:t>iii</a:t>
            </a:r>
            <a:endParaRPr lang="pl-PL" sz="2400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268760"/>
            <a:ext cx="3694561" cy="5362481"/>
          </a:xfrm>
        </p:spPr>
      </p:pic>
    </p:spTree>
    <p:extLst>
      <p:ext uri="{BB962C8B-B14F-4D97-AF65-F5344CB8AC3E}">
        <p14:creationId xmlns:p14="http://schemas.microsoft.com/office/powerpoint/2010/main" val="159339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239000" cy="864096"/>
          </a:xfrm>
        </p:spPr>
        <p:txBody>
          <a:bodyPr>
            <a:noAutofit/>
          </a:bodyPr>
          <a:lstStyle/>
          <a:p>
            <a:pPr algn="ctr"/>
            <a:r>
              <a:rPr lang="pl-PL" sz="2800" dirty="0" smtClean="0"/>
              <a:t>KRAKÓW WAWEL-RELIKWIARZ Z FRAGM. GWÓŹDZIA iii </a:t>
            </a:r>
            <a:endParaRPr lang="pl-PL" sz="2800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45" y="1988840"/>
            <a:ext cx="4516537" cy="3387403"/>
          </a:xfrm>
        </p:spPr>
      </p:pic>
      <p:pic>
        <p:nvPicPr>
          <p:cNvPr id="6" name="Obraz 5" descr="https://misyjne.pl/wp-content/uploads/2018/03/515572ed770b3_osize933x0q70hc2afa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299098"/>
            <a:ext cx="3159051" cy="52185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485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gaty">
  <a:themeElements>
    <a:clrScheme name="Bogaty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Bogaty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ogaty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21192</TotalTime>
  <Words>53</Words>
  <Application>Microsoft Office PowerPoint</Application>
  <PresentationFormat>Pokaz na ekranie (4:3)</PresentationFormat>
  <Paragraphs>16</Paragraphs>
  <Slides>14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5" baseType="lpstr">
      <vt:lpstr>Bogaty</vt:lpstr>
      <vt:lpstr>Gorzkie żale</vt:lpstr>
      <vt:lpstr>Jerozolima-znaleziony gwóźdź</vt:lpstr>
      <vt:lpstr>Rzym-bazylika krzyża jerozolimskiego</vt:lpstr>
      <vt:lpstr>Rzym-bazylika krzyża jerozolimskiego relikwiarz z gwoździem i</vt:lpstr>
      <vt:lpstr>SIENA – KATEDRA W COLLE VAL D’ELSA</vt:lpstr>
      <vt:lpstr>SIENA – KATEDRA W COLLE VAL D’ELSA relikwiarz z gwoździem ii</vt:lpstr>
      <vt:lpstr>MEDIOLAN-KATEDRA NARODZIN ŚWIĘTEJ MARII </vt:lpstr>
      <vt:lpstr> MEDIOLAN-KATEDRA NARODZIN ŚWIĘTEJ MARII relikwiarz z FRAGM. gwoźdZIA iii</vt:lpstr>
      <vt:lpstr>KRAKÓW WAWEL-RELIKWIARZ Z FRAGM. GWÓŹDZIA iii </vt:lpstr>
      <vt:lpstr>Argenteuil – bazylika św. dionizego</vt:lpstr>
      <vt:lpstr>Relikwiarz z tuniką</vt:lpstr>
      <vt:lpstr>Tunika eksponowana w kaplicy</vt:lpstr>
      <vt:lpstr>tunika</vt:lpstr>
      <vt:lpstr>Pistacja palestyńska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DROGA KRZYŻYOWA</dc:title>
  <dc:creator>PIOTR 325</dc:creator>
  <cp:lastModifiedBy>PIOTR 325</cp:lastModifiedBy>
  <cp:revision>55</cp:revision>
  <dcterms:created xsi:type="dcterms:W3CDTF">2020-01-16T14:33:13Z</dcterms:created>
  <dcterms:modified xsi:type="dcterms:W3CDTF">2020-04-01T10:16:05Z</dcterms:modified>
</cp:coreProperties>
</file>